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1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8.xml" ContentType="application/vnd.openxmlformats-officedocument.presentationml.slide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6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28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slide16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68334B-7A80-4E75-9DDD-0B5BA246600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E31B8B-170A-4498-9F97-C38C893C762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018AC5-97B7-408D-9F99-FF00503BF70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818325-8FE3-4280-A1E3-E7726A1B7E1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63B3DD-EC28-4CEF-ADDB-49918A21CC7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26934D-B9BD-40B5-BB10-5486C8B50FF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B0B016-4A9D-4A48-9FEE-61B1B861C50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CCCBA1-8E5F-4B91-B9CE-8ADA665E2DC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911290-242A-4368-931F-D4113DB8314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6A9149-73F0-49EB-926A-3B141FBD7E5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627DF3-09DD-43C8-8229-9955E02E52F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449F1F-4B77-4458-AA87-2314C0313A5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F655181-1150-45C5-991B-A3538C12207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51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2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53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54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2024-09-02T16:41:37Z</dcterms:modified>
  <cp:revision>30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